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
  </p:notesMasterIdLst>
  <p:sldIdLst>
    <p:sldId id="258" r:id="rId2"/>
  </p:sldIdLst>
  <p:sldSz cx="12192000" cy="16256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206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7478D-CF0F-4286-B008-63F376691582}" type="datetimeFigureOut">
              <a:rPr kumimoji="1" lang="ja-JP" altLang="en-US" smtClean="0"/>
              <a:t>2024/11/15</a:t>
            </a:fld>
            <a:endParaRPr kumimoji="1" lang="ja-JP" altLang="en-US"/>
          </a:p>
        </p:txBody>
      </p:sp>
      <p:sp>
        <p:nvSpPr>
          <p:cNvPr id="4" name="スライド イメージ プレースホルダー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72232-3CC7-481B-A7D0-913AF8E78D9F}" type="slidenum">
              <a:rPr kumimoji="1" lang="ja-JP" altLang="en-US" smtClean="0"/>
              <a:t>‹#›</a:t>
            </a:fld>
            <a:endParaRPr kumimoji="1" lang="ja-JP" altLang="en-US"/>
          </a:p>
        </p:txBody>
      </p:sp>
    </p:spTree>
    <p:extLst>
      <p:ext uri="{BB962C8B-B14F-4D97-AF65-F5344CB8AC3E}">
        <p14:creationId xmlns:p14="http://schemas.microsoft.com/office/powerpoint/2010/main" val="34508522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CCEEC6-32A3-4768-9299-BF84AF5D50E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093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7"/>
          </a:xfrm>
        </p:spPr>
        <p:txBody>
          <a:bodyPr anchor="b"/>
          <a:lstStyle>
            <a:lvl1pPr algn="ctr">
              <a:defRPr sz="7385"/>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2954"/>
            </a:lvl1pPr>
            <a:lvl2pPr marL="562699" indent="0" algn="ctr">
              <a:buNone/>
              <a:defRPr sz="2462"/>
            </a:lvl2pPr>
            <a:lvl3pPr marL="1125398" indent="0" algn="ctr">
              <a:buNone/>
              <a:defRPr sz="2215"/>
            </a:lvl3pPr>
            <a:lvl4pPr marL="1688097" indent="0" algn="ctr">
              <a:buNone/>
              <a:defRPr sz="1969"/>
            </a:lvl4pPr>
            <a:lvl5pPr marL="2250796" indent="0" algn="ctr">
              <a:buNone/>
              <a:defRPr sz="1969"/>
            </a:lvl5pPr>
            <a:lvl6pPr marL="2813495" indent="0" algn="ctr">
              <a:buNone/>
              <a:defRPr sz="1969"/>
            </a:lvl6pPr>
            <a:lvl7pPr marL="3376193" indent="0" algn="ctr">
              <a:buNone/>
              <a:defRPr sz="1969"/>
            </a:lvl7pPr>
            <a:lvl8pPr marL="3938892" indent="0" algn="ctr">
              <a:buNone/>
              <a:defRPr sz="1969"/>
            </a:lvl8pPr>
            <a:lvl9pPr marL="4501591" indent="0" algn="ctr">
              <a:buNone/>
              <a:defRPr sz="1969"/>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297768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384535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3"/>
            <a:ext cx="2628900" cy="1377620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865483"/>
            <a:ext cx="7734300" cy="1377620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310169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340209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2" y="4052716"/>
            <a:ext cx="10515600" cy="6762043"/>
          </a:xfrm>
        </p:spPr>
        <p:txBody>
          <a:bodyPr anchor="b"/>
          <a:lstStyle>
            <a:lvl1pPr>
              <a:defRPr sz="7385"/>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2" y="10878731"/>
            <a:ext cx="10515600" cy="3555999"/>
          </a:xfrm>
        </p:spPr>
        <p:txBody>
          <a:bodyPr/>
          <a:lstStyle>
            <a:lvl1pPr marL="0" indent="0">
              <a:buNone/>
              <a:defRPr sz="2954">
                <a:solidFill>
                  <a:schemeClr val="tx1"/>
                </a:solidFill>
              </a:defRPr>
            </a:lvl1pPr>
            <a:lvl2pPr marL="562699" indent="0">
              <a:buNone/>
              <a:defRPr sz="2462">
                <a:solidFill>
                  <a:schemeClr val="tx1">
                    <a:tint val="75000"/>
                  </a:schemeClr>
                </a:solidFill>
              </a:defRPr>
            </a:lvl2pPr>
            <a:lvl3pPr marL="1125398" indent="0">
              <a:buNone/>
              <a:defRPr sz="2215">
                <a:solidFill>
                  <a:schemeClr val="tx1">
                    <a:tint val="75000"/>
                  </a:schemeClr>
                </a:solidFill>
              </a:defRPr>
            </a:lvl3pPr>
            <a:lvl4pPr marL="1688097" indent="0">
              <a:buNone/>
              <a:defRPr sz="1969">
                <a:solidFill>
                  <a:schemeClr val="tx1">
                    <a:tint val="75000"/>
                  </a:schemeClr>
                </a:solidFill>
              </a:defRPr>
            </a:lvl4pPr>
            <a:lvl5pPr marL="2250796" indent="0">
              <a:buNone/>
              <a:defRPr sz="1969">
                <a:solidFill>
                  <a:schemeClr val="tx1">
                    <a:tint val="75000"/>
                  </a:schemeClr>
                </a:solidFill>
              </a:defRPr>
            </a:lvl5pPr>
            <a:lvl6pPr marL="2813495" indent="0">
              <a:buNone/>
              <a:defRPr sz="1969">
                <a:solidFill>
                  <a:schemeClr val="tx1">
                    <a:tint val="75000"/>
                  </a:schemeClr>
                </a:solidFill>
              </a:defRPr>
            </a:lvl6pPr>
            <a:lvl7pPr marL="3376193" indent="0">
              <a:buNone/>
              <a:defRPr sz="1969">
                <a:solidFill>
                  <a:schemeClr val="tx1">
                    <a:tint val="75000"/>
                  </a:schemeClr>
                </a:solidFill>
              </a:defRPr>
            </a:lvl7pPr>
            <a:lvl8pPr marL="3938892" indent="0">
              <a:buNone/>
              <a:defRPr sz="1969">
                <a:solidFill>
                  <a:schemeClr val="tx1">
                    <a:tint val="75000"/>
                  </a:schemeClr>
                </a:solidFill>
              </a:defRPr>
            </a:lvl8pPr>
            <a:lvl9pPr marL="4501591" indent="0">
              <a:buNone/>
              <a:defRPr sz="1969">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114876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1"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1"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317493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9" y="865485"/>
            <a:ext cx="10515600" cy="31420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3984981"/>
            <a:ext cx="5157787" cy="1952976"/>
          </a:xfrm>
        </p:spPr>
        <p:txBody>
          <a:bodyPr anchor="b"/>
          <a:lstStyle>
            <a:lvl1pPr marL="0" indent="0">
              <a:buNone/>
              <a:defRPr sz="2954" b="1"/>
            </a:lvl1pPr>
            <a:lvl2pPr marL="562699" indent="0">
              <a:buNone/>
              <a:defRPr sz="2462" b="1"/>
            </a:lvl2pPr>
            <a:lvl3pPr marL="1125398" indent="0">
              <a:buNone/>
              <a:defRPr sz="2215" b="1"/>
            </a:lvl3pPr>
            <a:lvl4pPr marL="1688097" indent="0">
              <a:buNone/>
              <a:defRPr sz="1969" b="1"/>
            </a:lvl4pPr>
            <a:lvl5pPr marL="2250796" indent="0">
              <a:buNone/>
              <a:defRPr sz="1969" b="1"/>
            </a:lvl5pPr>
            <a:lvl6pPr marL="2813495" indent="0">
              <a:buNone/>
              <a:defRPr sz="1969" b="1"/>
            </a:lvl6pPr>
            <a:lvl7pPr marL="3376193" indent="0">
              <a:buNone/>
              <a:defRPr sz="1969" b="1"/>
            </a:lvl7pPr>
            <a:lvl8pPr marL="3938892" indent="0">
              <a:buNone/>
              <a:defRPr sz="1969" b="1"/>
            </a:lvl8pPr>
            <a:lvl9pPr marL="4501591" indent="0">
              <a:buNone/>
              <a:defRPr sz="1969" b="1"/>
            </a:lvl9pPr>
          </a:lstStyle>
          <a:p>
            <a:pPr lvl="0"/>
            <a:r>
              <a:rPr lang="ja-JP" altLang="en-US"/>
              <a:t>マスター テキストの書式設定</a:t>
            </a:r>
          </a:p>
        </p:txBody>
      </p:sp>
      <p:sp>
        <p:nvSpPr>
          <p:cNvPr id="4" name="Content Placeholder 3"/>
          <p:cNvSpPr>
            <a:spLocks noGrp="1"/>
          </p:cNvSpPr>
          <p:nvPr>
            <p:ph sz="half" idx="2"/>
          </p:nvPr>
        </p:nvSpPr>
        <p:spPr>
          <a:xfrm>
            <a:off x="839789" y="5937957"/>
            <a:ext cx="5157787" cy="87338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2" y="3984981"/>
            <a:ext cx="5183188" cy="1952976"/>
          </a:xfrm>
        </p:spPr>
        <p:txBody>
          <a:bodyPr anchor="b"/>
          <a:lstStyle>
            <a:lvl1pPr marL="0" indent="0">
              <a:buNone/>
              <a:defRPr sz="2954" b="1"/>
            </a:lvl1pPr>
            <a:lvl2pPr marL="562699" indent="0">
              <a:buNone/>
              <a:defRPr sz="2462" b="1"/>
            </a:lvl2pPr>
            <a:lvl3pPr marL="1125398" indent="0">
              <a:buNone/>
              <a:defRPr sz="2215" b="1"/>
            </a:lvl3pPr>
            <a:lvl4pPr marL="1688097" indent="0">
              <a:buNone/>
              <a:defRPr sz="1969" b="1"/>
            </a:lvl4pPr>
            <a:lvl5pPr marL="2250796" indent="0">
              <a:buNone/>
              <a:defRPr sz="1969" b="1"/>
            </a:lvl5pPr>
            <a:lvl6pPr marL="2813495" indent="0">
              <a:buNone/>
              <a:defRPr sz="1969" b="1"/>
            </a:lvl6pPr>
            <a:lvl7pPr marL="3376193" indent="0">
              <a:buNone/>
              <a:defRPr sz="1969" b="1"/>
            </a:lvl7pPr>
            <a:lvl8pPr marL="3938892" indent="0">
              <a:buNone/>
              <a:defRPr sz="1969" b="1"/>
            </a:lvl8pPr>
            <a:lvl9pPr marL="4501591" indent="0">
              <a:buNone/>
              <a:defRPr sz="1969" b="1"/>
            </a:lvl9pPr>
          </a:lstStyle>
          <a:p>
            <a:pPr lvl="0"/>
            <a:r>
              <a:rPr lang="ja-JP" altLang="en-US"/>
              <a:t>マスター テキストの書式設定</a:t>
            </a:r>
          </a:p>
        </p:txBody>
      </p:sp>
      <p:sp>
        <p:nvSpPr>
          <p:cNvPr id="6" name="Content Placeholder 5"/>
          <p:cNvSpPr>
            <a:spLocks noGrp="1"/>
          </p:cNvSpPr>
          <p:nvPr>
            <p:ph sz="quarter" idx="4"/>
          </p:nvPr>
        </p:nvSpPr>
        <p:spPr>
          <a:xfrm>
            <a:off x="6172202" y="5937957"/>
            <a:ext cx="5183188" cy="87338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294289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1980674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2319090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9" y="1083733"/>
            <a:ext cx="3932238" cy="3793067"/>
          </a:xfrm>
        </p:spPr>
        <p:txBody>
          <a:bodyPr anchor="b"/>
          <a:lstStyle>
            <a:lvl1pPr>
              <a:defRPr sz="3938"/>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2340568"/>
            <a:ext cx="6172201" cy="11552297"/>
          </a:xfrm>
        </p:spPr>
        <p:txBody>
          <a:bodyPr/>
          <a:lstStyle>
            <a:lvl1pPr>
              <a:defRPr sz="3938"/>
            </a:lvl1pPr>
            <a:lvl2pPr>
              <a:defRPr sz="3446"/>
            </a:lvl2pPr>
            <a:lvl3pPr>
              <a:defRPr sz="2954"/>
            </a:lvl3pPr>
            <a:lvl4pPr>
              <a:defRPr sz="2462"/>
            </a:lvl4pPr>
            <a:lvl5pPr>
              <a:defRPr sz="2462"/>
            </a:lvl5pPr>
            <a:lvl6pPr>
              <a:defRPr sz="2462"/>
            </a:lvl6pPr>
            <a:lvl7pPr>
              <a:defRPr sz="2462"/>
            </a:lvl7pPr>
            <a:lvl8pPr>
              <a:defRPr sz="2462"/>
            </a:lvl8pPr>
            <a:lvl9pPr>
              <a:defRPr sz="24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9" y="4876801"/>
            <a:ext cx="3932238" cy="9034875"/>
          </a:xfrm>
        </p:spPr>
        <p:txBody>
          <a:bodyPr/>
          <a:lstStyle>
            <a:lvl1pPr marL="0" indent="0">
              <a:buNone/>
              <a:defRPr sz="1969"/>
            </a:lvl1pPr>
            <a:lvl2pPr marL="562699" indent="0">
              <a:buNone/>
              <a:defRPr sz="1723"/>
            </a:lvl2pPr>
            <a:lvl3pPr marL="1125398" indent="0">
              <a:buNone/>
              <a:defRPr sz="1477"/>
            </a:lvl3pPr>
            <a:lvl4pPr marL="1688097" indent="0">
              <a:buNone/>
              <a:defRPr sz="1231"/>
            </a:lvl4pPr>
            <a:lvl5pPr marL="2250796" indent="0">
              <a:buNone/>
              <a:defRPr sz="1231"/>
            </a:lvl5pPr>
            <a:lvl6pPr marL="2813495" indent="0">
              <a:buNone/>
              <a:defRPr sz="1231"/>
            </a:lvl6pPr>
            <a:lvl7pPr marL="3376193" indent="0">
              <a:buNone/>
              <a:defRPr sz="1231"/>
            </a:lvl7pPr>
            <a:lvl8pPr marL="3938892" indent="0">
              <a:buNone/>
              <a:defRPr sz="1231"/>
            </a:lvl8pPr>
            <a:lvl9pPr marL="4501591" indent="0">
              <a:buNone/>
              <a:defRPr sz="12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230815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9" y="1083733"/>
            <a:ext cx="3932238" cy="3793067"/>
          </a:xfrm>
        </p:spPr>
        <p:txBody>
          <a:bodyPr anchor="b"/>
          <a:lstStyle>
            <a:lvl1pPr>
              <a:defRPr sz="3938"/>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2340568"/>
            <a:ext cx="6172201" cy="11552297"/>
          </a:xfrm>
        </p:spPr>
        <p:txBody>
          <a:bodyPr anchor="t"/>
          <a:lstStyle>
            <a:lvl1pPr marL="0" indent="0">
              <a:buNone/>
              <a:defRPr sz="3938"/>
            </a:lvl1pPr>
            <a:lvl2pPr marL="562699" indent="0">
              <a:buNone/>
              <a:defRPr sz="3446"/>
            </a:lvl2pPr>
            <a:lvl3pPr marL="1125398" indent="0">
              <a:buNone/>
              <a:defRPr sz="2954"/>
            </a:lvl3pPr>
            <a:lvl4pPr marL="1688097" indent="0">
              <a:buNone/>
              <a:defRPr sz="2462"/>
            </a:lvl4pPr>
            <a:lvl5pPr marL="2250796" indent="0">
              <a:buNone/>
              <a:defRPr sz="2462"/>
            </a:lvl5pPr>
            <a:lvl6pPr marL="2813495" indent="0">
              <a:buNone/>
              <a:defRPr sz="2462"/>
            </a:lvl6pPr>
            <a:lvl7pPr marL="3376193" indent="0">
              <a:buNone/>
              <a:defRPr sz="2462"/>
            </a:lvl7pPr>
            <a:lvl8pPr marL="3938892" indent="0">
              <a:buNone/>
              <a:defRPr sz="2462"/>
            </a:lvl8pPr>
            <a:lvl9pPr marL="4501591" indent="0">
              <a:buNone/>
              <a:defRPr sz="2462"/>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9" y="4876801"/>
            <a:ext cx="3932238" cy="9034875"/>
          </a:xfrm>
        </p:spPr>
        <p:txBody>
          <a:bodyPr/>
          <a:lstStyle>
            <a:lvl1pPr marL="0" indent="0">
              <a:buNone/>
              <a:defRPr sz="1969"/>
            </a:lvl1pPr>
            <a:lvl2pPr marL="562699" indent="0">
              <a:buNone/>
              <a:defRPr sz="1723"/>
            </a:lvl2pPr>
            <a:lvl3pPr marL="1125398" indent="0">
              <a:buNone/>
              <a:defRPr sz="1477"/>
            </a:lvl3pPr>
            <a:lvl4pPr marL="1688097" indent="0">
              <a:buNone/>
              <a:defRPr sz="1231"/>
            </a:lvl4pPr>
            <a:lvl5pPr marL="2250796" indent="0">
              <a:buNone/>
              <a:defRPr sz="1231"/>
            </a:lvl5pPr>
            <a:lvl6pPr marL="2813495" indent="0">
              <a:buNone/>
              <a:defRPr sz="1231"/>
            </a:lvl6pPr>
            <a:lvl7pPr marL="3376193" indent="0">
              <a:buNone/>
              <a:defRPr sz="1231"/>
            </a:lvl7pPr>
            <a:lvl8pPr marL="3938892" indent="0">
              <a:buNone/>
              <a:defRPr sz="1231"/>
            </a:lvl8pPr>
            <a:lvl9pPr marL="4501591" indent="0">
              <a:buNone/>
              <a:defRPr sz="12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FED029-2067-44D9-94E4-0B17B4A8DAB3}" type="datetimeFigureOut">
              <a:rPr kumimoji="1" lang="ja-JP" altLang="en-US" smtClean="0"/>
              <a:t>2024/11/15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269621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865485"/>
            <a:ext cx="10515600" cy="31420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2" y="4327407"/>
            <a:ext cx="10515600" cy="103142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1" y="15066909"/>
            <a:ext cx="2743200" cy="865482"/>
          </a:xfrm>
          <a:prstGeom prst="rect">
            <a:avLst/>
          </a:prstGeom>
        </p:spPr>
        <p:txBody>
          <a:bodyPr vert="horz" lIns="91440" tIns="45720" rIns="91440" bIns="45720" rtlCol="0" anchor="ctr"/>
          <a:lstStyle>
            <a:lvl1pPr algn="l">
              <a:defRPr sz="1477">
                <a:solidFill>
                  <a:schemeClr val="tx1">
                    <a:tint val="75000"/>
                  </a:schemeClr>
                </a:solidFill>
              </a:defRPr>
            </a:lvl1pPr>
          </a:lstStyle>
          <a:p>
            <a:fld id="{79FED029-2067-44D9-94E4-0B17B4A8DAB3}" type="datetimeFigureOut">
              <a:rPr kumimoji="1" lang="ja-JP" altLang="en-US" smtClean="0"/>
              <a:t>2024/11/15</a:t>
            </a:fld>
            <a:endParaRPr kumimoji="1" lang="ja-JP" altLang="en-US"/>
          </a:p>
        </p:txBody>
      </p:sp>
      <p:sp>
        <p:nvSpPr>
          <p:cNvPr id="5" name="Footer Placeholder 4"/>
          <p:cNvSpPr>
            <a:spLocks noGrp="1"/>
          </p:cNvSpPr>
          <p:nvPr>
            <p:ph type="ftr" sz="quarter" idx="3"/>
          </p:nvPr>
        </p:nvSpPr>
        <p:spPr>
          <a:xfrm>
            <a:off x="4038602" y="15066909"/>
            <a:ext cx="4114800" cy="865482"/>
          </a:xfrm>
          <a:prstGeom prst="rect">
            <a:avLst/>
          </a:prstGeom>
        </p:spPr>
        <p:txBody>
          <a:bodyPr vert="horz" lIns="91440" tIns="45720" rIns="91440" bIns="45720" rtlCol="0" anchor="ctr"/>
          <a:lstStyle>
            <a:lvl1pPr algn="ctr">
              <a:defRPr sz="1477">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15066909"/>
            <a:ext cx="2743200" cy="865482"/>
          </a:xfrm>
          <a:prstGeom prst="rect">
            <a:avLst/>
          </a:prstGeom>
        </p:spPr>
        <p:txBody>
          <a:bodyPr vert="horz" lIns="91440" tIns="45720" rIns="91440" bIns="45720" rtlCol="0" anchor="ctr"/>
          <a:lstStyle>
            <a:lvl1pPr algn="r">
              <a:defRPr sz="1477">
                <a:solidFill>
                  <a:schemeClr val="tx1">
                    <a:tint val="75000"/>
                  </a:schemeClr>
                </a:solidFill>
              </a:defRPr>
            </a:lvl1pPr>
          </a:lstStyle>
          <a:p>
            <a:fld id="{8E567227-B469-471C-B913-9EC979C1E8A2}" type="slidenum">
              <a:rPr kumimoji="1" lang="ja-JP" altLang="en-US" smtClean="0"/>
              <a:t>‹#›</a:t>
            </a:fld>
            <a:endParaRPr kumimoji="1" lang="ja-JP" altLang="en-US"/>
          </a:p>
        </p:txBody>
      </p:sp>
    </p:spTree>
    <p:extLst>
      <p:ext uri="{BB962C8B-B14F-4D97-AF65-F5344CB8AC3E}">
        <p14:creationId xmlns:p14="http://schemas.microsoft.com/office/powerpoint/2010/main" val="8059196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1125398" rtl="0" eaLnBrk="1" latinLnBrk="0" hangingPunct="1">
        <a:lnSpc>
          <a:spcPct val="90000"/>
        </a:lnSpc>
        <a:spcBef>
          <a:spcPct val="0"/>
        </a:spcBef>
        <a:buNone/>
        <a:defRPr kumimoji="1" sz="5415" kern="1200">
          <a:solidFill>
            <a:schemeClr val="tx1"/>
          </a:solidFill>
          <a:latin typeface="+mj-lt"/>
          <a:ea typeface="+mj-ea"/>
          <a:cs typeface="+mj-cs"/>
        </a:defRPr>
      </a:lvl1pPr>
    </p:titleStyle>
    <p:bodyStyle>
      <a:lvl1pPr marL="281349" indent="-281349" algn="l" defTabSz="1125398" rtl="0" eaLnBrk="1" latinLnBrk="0" hangingPunct="1">
        <a:lnSpc>
          <a:spcPct val="90000"/>
        </a:lnSpc>
        <a:spcBef>
          <a:spcPts val="1231"/>
        </a:spcBef>
        <a:buFont typeface="Arial" panose="020B0604020202020204" pitchFamily="34" charset="0"/>
        <a:buChar char="•"/>
        <a:defRPr kumimoji="1" sz="3446" kern="1200">
          <a:solidFill>
            <a:schemeClr val="tx1"/>
          </a:solidFill>
          <a:latin typeface="+mn-lt"/>
          <a:ea typeface="+mn-ea"/>
          <a:cs typeface="+mn-cs"/>
        </a:defRPr>
      </a:lvl1pPr>
      <a:lvl2pPr marL="844048" indent="-281349" algn="l" defTabSz="1125398" rtl="0" eaLnBrk="1" latinLnBrk="0" hangingPunct="1">
        <a:lnSpc>
          <a:spcPct val="90000"/>
        </a:lnSpc>
        <a:spcBef>
          <a:spcPts val="615"/>
        </a:spcBef>
        <a:buFont typeface="Arial" panose="020B0604020202020204" pitchFamily="34" charset="0"/>
        <a:buChar char="•"/>
        <a:defRPr kumimoji="1" sz="2954" kern="1200">
          <a:solidFill>
            <a:schemeClr val="tx1"/>
          </a:solidFill>
          <a:latin typeface="+mn-lt"/>
          <a:ea typeface="+mn-ea"/>
          <a:cs typeface="+mn-cs"/>
        </a:defRPr>
      </a:lvl2pPr>
      <a:lvl3pPr marL="1406747" indent="-281349" algn="l" defTabSz="1125398" rtl="0" eaLnBrk="1" latinLnBrk="0" hangingPunct="1">
        <a:lnSpc>
          <a:spcPct val="90000"/>
        </a:lnSpc>
        <a:spcBef>
          <a:spcPts val="615"/>
        </a:spcBef>
        <a:buFont typeface="Arial" panose="020B0604020202020204" pitchFamily="34" charset="0"/>
        <a:buChar char="•"/>
        <a:defRPr kumimoji="1" sz="2462" kern="1200">
          <a:solidFill>
            <a:schemeClr val="tx1"/>
          </a:solidFill>
          <a:latin typeface="+mn-lt"/>
          <a:ea typeface="+mn-ea"/>
          <a:cs typeface="+mn-cs"/>
        </a:defRPr>
      </a:lvl3pPr>
      <a:lvl4pPr marL="1969446" indent="-281349" algn="l" defTabSz="1125398" rtl="0" eaLnBrk="1" latinLnBrk="0" hangingPunct="1">
        <a:lnSpc>
          <a:spcPct val="90000"/>
        </a:lnSpc>
        <a:spcBef>
          <a:spcPts val="615"/>
        </a:spcBef>
        <a:buFont typeface="Arial" panose="020B0604020202020204" pitchFamily="34" charset="0"/>
        <a:buChar char="•"/>
        <a:defRPr kumimoji="1" sz="2215" kern="1200">
          <a:solidFill>
            <a:schemeClr val="tx1"/>
          </a:solidFill>
          <a:latin typeface="+mn-lt"/>
          <a:ea typeface="+mn-ea"/>
          <a:cs typeface="+mn-cs"/>
        </a:defRPr>
      </a:lvl4pPr>
      <a:lvl5pPr marL="2532145" indent="-281349" algn="l" defTabSz="1125398" rtl="0" eaLnBrk="1" latinLnBrk="0" hangingPunct="1">
        <a:lnSpc>
          <a:spcPct val="90000"/>
        </a:lnSpc>
        <a:spcBef>
          <a:spcPts val="615"/>
        </a:spcBef>
        <a:buFont typeface="Arial" panose="020B0604020202020204" pitchFamily="34" charset="0"/>
        <a:buChar char="•"/>
        <a:defRPr kumimoji="1" sz="2215" kern="1200">
          <a:solidFill>
            <a:schemeClr val="tx1"/>
          </a:solidFill>
          <a:latin typeface="+mn-lt"/>
          <a:ea typeface="+mn-ea"/>
          <a:cs typeface="+mn-cs"/>
        </a:defRPr>
      </a:lvl5pPr>
      <a:lvl6pPr marL="3094844" indent="-281349" algn="l" defTabSz="1125398" rtl="0" eaLnBrk="1" latinLnBrk="0" hangingPunct="1">
        <a:lnSpc>
          <a:spcPct val="90000"/>
        </a:lnSpc>
        <a:spcBef>
          <a:spcPts val="615"/>
        </a:spcBef>
        <a:buFont typeface="Arial" panose="020B0604020202020204" pitchFamily="34" charset="0"/>
        <a:buChar char="•"/>
        <a:defRPr kumimoji="1" sz="2215" kern="1200">
          <a:solidFill>
            <a:schemeClr val="tx1"/>
          </a:solidFill>
          <a:latin typeface="+mn-lt"/>
          <a:ea typeface="+mn-ea"/>
          <a:cs typeface="+mn-cs"/>
        </a:defRPr>
      </a:lvl6pPr>
      <a:lvl7pPr marL="3657543" indent="-281349" algn="l" defTabSz="1125398" rtl="0" eaLnBrk="1" latinLnBrk="0" hangingPunct="1">
        <a:lnSpc>
          <a:spcPct val="90000"/>
        </a:lnSpc>
        <a:spcBef>
          <a:spcPts val="615"/>
        </a:spcBef>
        <a:buFont typeface="Arial" panose="020B0604020202020204" pitchFamily="34" charset="0"/>
        <a:buChar char="•"/>
        <a:defRPr kumimoji="1" sz="2215" kern="1200">
          <a:solidFill>
            <a:schemeClr val="tx1"/>
          </a:solidFill>
          <a:latin typeface="+mn-lt"/>
          <a:ea typeface="+mn-ea"/>
          <a:cs typeface="+mn-cs"/>
        </a:defRPr>
      </a:lvl7pPr>
      <a:lvl8pPr marL="4220242" indent="-281349" algn="l" defTabSz="1125398" rtl="0" eaLnBrk="1" latinLnBrk="0" hangingPunct="1">
        <a:lnSpc>
          <a:spcPct val="90000"/>
        </a:lnSpc>
        <a:spcBef>
          <a:spcPts val="615"/>
        </a:spcBef>
        <a:buFont typeface="Arial" panose="020B0604020202020204" pitchFamily="34" charset="0"/>
        <a:buChar char="•"/>
        <a:defRPr kumimoji="1" sz="2215" kern="1200">
          <a:solidFill>
            <a:schemeClr val="tx1"/>
          </a:solidFill>
          <a:latin typeface="+mn-lt"/>
          <a:ea typeface="+mn-ea"/>
          <a:cs typeface="+mn-cs"/>
        </a:defRPr>
      </a:lvl8pPr>
      <a:lvl9pPr marL="4782941" indent="-281349" algn="l" defTabSz="1125398" rtl="0" eaLnBrk="1" latinLnBrk="0" hangingPunct="1">
        <a:lnSpc>
          <a:spcPct val="90000"/>
        </a:lnSpc>
        <a:spcBef>
          <a:spcPts val="615"/>
        </a:spcBef>
        <a:buFont typeface="Arial" panose="020B0604020202020204" pitchFamily="34" charset="0"/>
        <a:buChar char="•"/>
        <a:defRPr kumimoji="1" sz="2215" kern="1200">
          <a:solidFill>
            <a:schemeClr val="tx1"/>
          </a:solidFill>
          <a:latin typeface="+mn-lt"/>
          <a:ea typeface="+mn-ea"/>
          <a:cs typeface="+mn-cs"/>
        </a:defRPr>
      </a:lvl9pPr>
    </p:bodyStyle>
    <p:otherStyle>
      <a:defPPr>
        <a:defRPr lang="en-US"/>
      </a:defPPr>
      <a:lvl1pPr marL="0" algn="l" defTabSz="1125398" rtl="0" eaLnBrk="1" latinLnBrk="0" hangingPunct="1">
        <a:defRPr kumimoji="1" sz="2215" kern="1200">
          <a:solidFill>
            <a:schemeClr val="tx1"/>
          </a:solidFill>
          <a:latin typeface="+mn-lt"/>
          <a:ea typeface="+mn-ea"/>
          <a:cs typeface="+mn-cs"/>
        </a:defRPr>
      </a:lvl1pPr>
      <a:lvl2pPr marL="562699" algn="l" defTabSz="1125398" rtl="0" eaLnBrk="1" latinLnBrk="0" hangingPunct="1">
        <a:defRPr kumimoji="1" sz="2215" kern="1200">
          <a:solidFill>
            <a:schemeClr val="tx1"/>
          </a:solidFill>
          <a:latin typeface="+mn-lt"/>
          <a:ea typeface="+mn-ea"/>
          <a:cs typeface="+mn-cs"/>
        </a:defRPr>
      </a:lvl2pPr>
      <a:lvl3pPr marL="1125398" algn="l" defTabSz="1125398" rtl="0" eaLnBrk="1" latinLnBrk="0" hangingPunct="1">
        <a:defRPr kumimoji="1" sz="2215" kern="1200">
          <a:solidFill>
            <a:schemeClr val="tx1"/>
          </a:solidFill>
          <a:latin typeface="+mn-lt"/>
          <a:ea typeface="+mn-ea"/>
          <a:cs typeface="+mn-cs"/>
        </a:defRPr>
      </a:lvl3pPr>
      <a:lvl4pPr marL="1688097" algn="l" defTabSz="1125398" rtl="0" eaLnBrk="1" latinLnBrk="0" hangingPunct="1">
        <a:defRPr kumimoji="1" sz="2215" kern="1200">
          <a:solidFill>
            <a:schemeClr val="tx1"/>
          </a:solidFill>
          <a:latin typeface="+mn-lt"/>
          <a:ea typeface="+mn-ea"/>
          <a:cs typeface="+mn-cs"/>
        </a:defRPr>
      </a:lvl4pPr>
      <a:lvl5pPr marL="2250796" algn="l" defTabSz="1125398" rtl="0" eaLnBrk="1" latinLnBrk="0" hangingPunct="1">
        <a:defRPr kumimoji="1" sz="2215" kern="1200">
          <a:solidFill>
            <a:schemeClr val="tx1"/>
          </a:solidFill>
          <a:latin typeface="+mn-lt"/>
          <a:ea typeface="+mn-ea"/>
          <a:cs typeface="+mn-cs"/>
        </a:defRPr>
      </a:lvl5pPr>
      <a:lvl6pPr marL="2813495" algn="l" defTabSz="1125398" rtl="0" eaLnBrk="1" latinLnBrk="0" hangingPunct="1">
        <a:defRPr kumimoji="1" sz="2215" kern="1200">
          <a:solidFill>
            <a:schemeClr val="tx1"/>
          </a:solidFill>
          <a:latin typeface="+mn-lt"/>
          <a:ea typeface="+mn-ea"/>
          <a:cs typeface="+mn-cs"/>
        </a:defRPr>
      </a:lvl6pPr>
      <a:lvl7pPr marL="3376193" algn="l" defTabSz="1125398" rtl="0" eaLnBrk="1" latinLnBrk="0" hangingPunct="1">
        <a:defRPr kumimoji="1" sz="2215" kern="1200">
          <a:solidFill>
            <a:schemeClr val="tx1"/>
          </a:solidFill>
          <a:latin typeface="+mn-lt"/>
          <a:ea typeface="+mn-ea"/>
          <a:cs typeface="+mn-cs"/>
        </a:defRPr>
      </a:lvl7pPr>
      <a:lvl8pPr marL="3938892" algn="l" defTabSz="1125398" rtl="0" eaLnBrk="1" latinLnBrk="0" hangingPunct="1">
        <a:defRPr kumimoji="1" sz="2215" kern="1200">
          <a:solidFill>
            <a:schemeClr val="tx1"/>
          </a:solidFill>
          <a:latin typeface="+mn-lt"/>
          <a:ea typeface="+mn-ea"/>
          <a:cs typeface="+mn-cs"/>
        </a:defRPr>
      </a:lvl8pPr>
      <a:lvl9pPr marL="4501591" algn="l" defTabSz="1125398" rtl="0" eaLnBrk="1" latinLnBrk="0" hangingPunct="1">
        <a:defRPr kumimoji="1"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g"/><Relationship Id="rId7" Type="http://schemas.microsoft.com/office/2007/relationships/hdphoto" Target="../media/hdphoto2.wdp"/><Relationship Id="rId12"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jp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69F624F-B13C-E779-8F00-7224FE2C0B35}"/>
              </a:ext>
            </a:extLst>
          </p:cNvPr>
          <p:cNvSpPr txBox="1"/>
          <p:nvPr/>
        </p:nvSpPr>
        <p:spPr>
          <a:xfrm>
            <a:off x="562707" y="290342"/>
            <a:ext cx="5744309" cy="546945"/>
          </a:xfrm>
          <a:prstGeom prst="rect">
            <a:avLst/>
          </a:prstGeom>
          <a:noFill/>
        </p:spPr>
        <p:txBody>
          <a:bodyPr wrap="square" rtlCol="0">
            <a:spAutoFit/>
          </a:bodyPr>
          <a:lstStyle/>
          <a:p>
            <a:pPr defTabSz="750265"/>
            <a:r>
              <a:rPr lang="ja-JP" altLang="en-US" sz="2954" dirty="0">
                <a:solidFill>
                  <a:prstClr val="black"/>
                </a:solidFill>
                <a:latin typeface="Calibri" panose="020F0502020204030204"/>
                <a:ea typeface="游ゴシック" panose="020B0400000000000000" pitchFamily="50" charset="-128"/>
              </a:rPr>
              <a:t>シニアステーション千束だより</a:t>
            </a:r>
          </a:p>
        </p:txBody>
      </p:sp>
      <p:sp>
        <p:nvSpPr>
          <p:cNvPr id="5" name="テキスト ボックス 4">
            <a:extLst>
              <a:ext uri="{FF2B5EF4-FFF2-40B4-BE49-F238E27FC236}">
                <a16:creationId xmlns:a16="http://schemas.microsoft.com/office/drawing/2014/main" id="{33CFFACC-D110-CC05-C93B-BE931ECDE2D1}"/>
              </a:ext>
            </a:extLst>
          </p:cNvPr>
          <p:cNvSpPr txBox="1"/>
          <p:nvPr/>
        </p:nvSpPr>
        <p:spPr>
          <a:xfrm>
            <a:off x="562708" y="896425"/>
            <a:ext cx="6353907" cy="1102481"/>
          </a:xfrm>
          <a:prstGeom prst="rect">
            <a:avLst/>
          </a:prstGeom>
          <a:noFill/>
        </p:spPr>
        <p:txBody>
          <a:bodyPr wrap="square" rtlCol="0">
            <a:spAutoFit/>
          </a:bodyPr>
          <a:lstStyle/>
          <a:p>
            <a:pPr defTabSz="750265"/>
            <a:r>
              <a:rPr lang="ja-JP" altLang="en-US" sz="6564" b="1" dirty="0">
                <a:ln w="22225">
                  <a:solidFill>
                    <a:srgbClr val="ED7D31"/>
                  </a:solidFill>
                  <a:prstDash val="solid"/>
                </a:ln>
                <a:solidFill>
                  <a:srgbClr val="ED7D31">
                    <a:lumMod val="40000"/>
                    <a:lumOff val="60000"/>
                  </a:srgbClr>
                </a:solidFill>
                <a:latin typeface="Calibri" panose="020F0502020204030204"/>
                <a:ea typeface="游ゴシック" panose="020B0400000000000000" pitchFamily="50" charset="-128"/>
              </a:rPr>
              <a:t>陽のあたる坂道</a:t>
            </a:r>
          </a:p>
        </p:txBody>
      </p:sp>
      <p:sp>
        <p:nvSpPr>
          <p:cNvPr id="6" name="テキスト ボックス 5">
            <a:extLst>
              <a:ext uri="{FF2B5EF4-FFF2-40B4-BE49-F238E27FC236}">
                <a16:creationId xmlns:a16="http://schemas.microsoft.com/office/drawing/2014/main" id="{C6900894-4457-0E4A-0000-91D09AA43582}"/>
              </a:ext>
            </a:extLst>
          </p:cNvPr>
          <p:cNvSpPr txBox="1"/>
          <p:nvPr/>
        </p:nvSpPr>
        <p:spPr>
          <a:xfrm>
            <a:off x="7102621" y="290343"/>
            <a:ext cx="5028419" cy="1960921"/>
          </a:xfrm>
          <a:prstGeom prst="rect">
            <a:avLst/>
          </a:prstGeom>
          <a:noFill/>
        </p:spPr>
        <p:txBody>
          <a:bodyPr wrap="square" rtlCol="0">
            <a:spAutoFit/>
          </a:bodyPr>
          <a:lstStyle/>
          <a:p>
            <a:pPr defTabSz="750265"/>
            <a:r>
              <a:rPr lang="en-US" altLang="ja-JP" sz="2297" dirty="0">
                <a:solidFill>
                  <a:prstClr val="black"/>
                </a:solidFill>
                <a:latin typeface="Calibri" panose="020F0502020204030204"/>
                <a:ea typeface="游ゴシック" panose="020B0400000000000000" pitchFamily="50" charset="-128"/>
              </a:rPr>
              <a:t>No.2 2024</a:t>
            </a:r>
            <a:r>
              <a:rPr lang="ja-JP" altLang="en-US" sz="2297" dirty="0">
                <a:solidFill>
                  <a:prstClr val="black"/>
                </a:solidFill>
                <a:latin typeface="Calibri" panose="020F0502020204030204"/>
                <a:ea typeface="游ゴシック" panose="020B0400000000000000" pitchFamily="50" charset="-128"/>
              </a:rPr>
              <a:t>年　秋号</a:t>
            </a:r>
            <a:endParaRPr lang="en-US" altLang="ja-JP" sz="2297" dirty="0">
              <a:solidFill>
                <a:prstClr val="black"/>
              </a:solidFill>
              <a:latin typeface="Calibri" panose="020F0502020204030204"/>
              <a:ea typeface="游ゴシック" panose="020B0400000000000000" pitchFamily="50" charset="-128"/>
            </a:endParaRPr>
          </a:p>
          <a:p>
            <a:pPr defTabSz="750265"/>
            <a:r>
              <a:rPr lang="ja-JP" altLang="en-US" sz="2297" dirty="0">
                <a:solidFill>
                  <a:prstClr val="black"/>
                </a:solidFill>
                <a:latin typeface="Calibri" panose="020F0502020204030204"/>
                <a:ea typeface="游ゴシック" panose="020B0400000000000000" pitchFamily="50" charset="-128"/>
              </a:rPr>
              <a:t>シニアステーション千束</a:t>
            </a:r>
            <a:endParaRPr lang="en-US" altLang="ja-JP" sz="2297" dirty="0">
              <a:solidFill>
                <a:prstClr val="black"/>
              </a:solidFill>
              <a:latin typeface="Calibri" panose="020F0502020204030204"/>
              <a:ea typeface="游ゴシック" panose="020B0400000000000000" pitchFamily="50" charset="-128"/>
            </a:endParaRPr>
          </a:p>
          <a:p>
            <a:pPr defTabSz="750265"/>
            <a:r>
              <a:rPr lang="ja-JP" altLang="en-US" sz="2297" dirty="0">
                <a:solidFill>
                  <a:prstClr val="black"/>
                </a:solidFill>
                <a:latin typeface="Calibri" panose="020F0502020204030204"/>
                <a:ea typeface="游ゴシック" panose="020B0400000000000000" pitchFamily="50" charset="-128"/>
              </a:rPr>
              <a:t>〒</a:t>
            </a:r>
            <a:r>
              <a:rPr lang="en-US" altLang="ja-JP" sz="2297" dirty="0">
                <a:solidFill>
                  <a:prstClr val="black"/>
                </a:solidFill>
                <a:latin typeface="Calibri" panose="020F0502020204030204"/>
                <a:ea typeface="游ゴシック" panose="020B0400000000000000" pitchFamily="50" charset="-128"/>
              </a:rPr>
              <a:t>145-0062 </a:t>
            </a:r>
            <a:r>
              <a:rPr lang="ja-JP" altLang="en-US" sz="2297" dirty="0">
                <a:solidFill>
                  <a:prstClr val="black"/>
                </a:solidFill>
                <a:latin typeface="Calibri" panose="020F0502020204030204"/>
                <a:ea typeface="游ゴシック" panose="020B0400000000000000" pitchFamily="50" charset="-128"/>
              </a:rPr>
              <a:t>大田区北千束</a:t>
            </a:r>
            <a:r>
              <a:rPr lang="en-US" altLang="ja-JP" sz="2297" dirty="0">
                <a:solidFill>
                  <a:prstClr val="black"/>
                </a:solidFill>
                <a:latin typeface="Calibri" panose="020F0502020204030204"/>
                <a:ea typeface="游ゴシック" panose="020B0400000000000000" pitchFamily="50" charset="-128"/>
              </a:rPr>
              <a:t>2-35-8</a:t>
            </a:r>
          </a:p>
          <a:p>
            <a:pPr defTabSz="750265"/>
            <a:r>
              <a:rPr lang="en-US" altLang="ja-JP" sz="2954" dirty="0">
                <a:solidFill>
                  <a:prstClr val="black"/>
                </a:solidFill>
                <a:latin typeface="Calibri" panose="020F0502020204030204"/>
                <a:ea typeface="游ゴシック" panose="020B0400000000000000" pitchFamily="50" charset="-128"/>
              </a:rPr>
              <a:t>TEL 03-6451-7660</a:t>
            </a:r>
          </a:p>
          <a:p>
            <a:pPr defTabSz="750265"/>
            <a:r>
              <a:rPr lang="en-US" altLang="ja-JP" sz="2297" dirty="0">
                <a:solidFill>
                  <a:prstClr val="black"/>
                </a:solidFill>
                <a:latin typeface="Calibri" panose="020F0502020204030204"/>
                <a:ea typeface="游ゴシック" panose="020B0400000000000000" pitchFamily="50" charset="-128"/>
              </a:rPr>
              <a:t>senzoku-st@ota-senzoku.jp</a:t>
            </a:r>
            <a:endParaRPr lang="ja-JP" altLang="en-US" sz="2297" dirty="0">
              <a:solidFill>
                <a:prstClr val="black"/>
              </a:solidFill>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AE1F3727-3176-86A1-55C3-9C9F4FD8CD5E}"/>
              </a:ext>
            </a:extLst>
          </p:cNvPr>
          <p:cNvSpPr txBox="1"/>
          <p:nvPr/>
        </p:nvSpPr>
        <p:spPr>
          <a:xfrm>
            <a:off x="425282" y="2017421"/>
            <a:ext cx="7565294" cy="2832057"/>
          </a:xfrm>
          <a:prstGeom prst="rect">
            <a:avLst/>
          </a:prstGeom>
          <a:noFill/>
        </p:spPr>
        <p:txBody>
          <a:bodyPr wrap="square" rtlCol="0">
            <a:spAutoFit/>
          </a:bodyPr>
          <a:lstStyle/>
          <a:p>
            <a:pPr defTabSz="750265"/>
            <a:r>
              <a:rPr lang="ja-JP" altLang="en-US" sz="1969" dirty="0">
                <a:solidFill>
                  <a:prstClr val="black"/>
                </a:solidFill>
                <a:latin typeface="Calibri" panose="020F0502020204030204"/>
                <a:ea typeface="游ゴシック" panose="020B0400000000000000" pitchFamily="50" charset="-128"/>
              </a:rPr>
              <a:t>　　　</a:t>
            </a:r>
            <a:r>
              <a:rPr lang="ja-JP" altLang="en-US" sz="2297" dirty="0">
                <a:solidFill>
                  <a:prstClr val="black"/>
                </a:solidFill>
                <a:latin typeface="HG丸ｺﾞｼｯｸM-PRO" panose="020F0600000000000000" pitchFamily="50" charset="-128"/>
                <a:ea typeface="HG丸ｺﾞｼｯｸM-PRO" panose="020F0600000000000000" pitchFamily="50" charset="-128"/>
              </a:rPr>
              <a:t>～シニアステーション千束の敬老祭～</a:t>
            </a:r>
            <a:endParaRPr lang="en-US" altLang="ja-JP" sz="2297"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シニアステーション千束は</a:t>
            </a:r>
            <a:r>
              <a:rPr lang="en-US" altLang="ja-JP" sz="1723" dirty="0">
                <a:solidFill>
                  <a:prstClr val="black"/>
                </a:solidFill>
                <a:latin typeface="HG丸ｺﾞｼｯｸM-PRO" panose="020F0600000000000000" pitchFamily="50" charset="-128"/>
                <a:ea typeface="HG丸ｺﾞｼｯｸM-PRO" panose="020F0600000000000000" pitchFamily="50" charset="-128"/>
              </a:rPr>
              <a:t>60</a:t>
            </a:r>
            <a:r>
              <a:rPr lang="ja-JP" altLang="en-US" sz="1723" dirty="0">
                <a:solidFill>
                  <a:prstClr val="black"/>
                </a:solidFill>
                <a:latin typeface="HG丸ｺﾞｼｯｸM-PRO" panose="020F0600000000000000" pitchFamily="50" charset="-128"/>
                <a:ea typeface="HG丸ｺﾞｼｯｸM-PRO" panose="020F0600000000000000" pitchFamily="50" charset="-128"/>
              </a:rPr>
              <a:t>歳以上の方にご利用頂ける、活動の場です。</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去る</a:t>
            </a:r>
            <a:r>
              <a:rPr lang="en-US" altLang="ja-JP" sz="1723" dirty="0">
                <a:solidFill>
                  <a:prstClr val="black"/>
                </a:solidFill>
                <a:latin typeface="HG丸ｺﾞｼｯｸM-PRO" panose="020F0600000000000000" pitchFamily="50" charset="-128"/>
                <a:ea typeface="HG丸ｺﾞｼｯｸM-PRO" panose="020F0600000000000000" pitchFamily="50" charset="-128"/>
              </a:rPr>
              <a:t>9</a:t>
            </a:r>
            <a:r>
              <a:rPr lang="ja-JP" altLang="en-US" sz="1723" dirty="0">
                <a:solidFill>
                  <a:prstClr val="black"/>
                </a:solidFill>
                <a:latin typeface="HG丸ｺﾞｼｯｸM-PRO" panose="020F0600000000000000" pitchFamily="50" charset="-128"/>
                <a:ea typeface="HG丸ｺﾞｼｯｸM-PRO" panose="020F0600000000000000" pitchFamily="50" charset="-128"/>
              </a:rPr>
              <a:t>月</a:t>
            </a:r>
            <a:r>
              <a:rPr lang="en-US" altLang="ja-JP" sz="1723" dirty="0">
                <a:solidFill>
                  <a:prstClr val="black"/>
                </a:solidFill>
                <a:latin typeface="HG丸ｺﾞｼｯｸM-PRO" panose="020F0600000000000000" pitchFamily="50" charset="-128"/>
                <a:ea typeface="HG丸ｺﾞｼｯｸM-PRO" panose="020F0600000000000000" pitchFamily="50" charset="-128"/>
              </a:rPr>
              <a:t>13</a:t>
            </a:r>
            <a:r>
              <a:rPr lang="ja-JP" altLang="en-US" sz="1723" dirty="0">
                <a:solidFill>
                  <a:prstClr val="black"/>
                </a:solidFill>
                <a:latin typeface="HG丸ｺﾞｼｯｸM-PRO" panose="020F0600000000000000" pitchFamily="50" charset="-128"/>
                <a:ea typeface="HG丸ｺﾞｼｯｸM-PRO" panose="020F0600000000000000" pitchFamily="50" charset="-128"/>
              </a:rPr>
              <a:t>日、</a:t>
            </a:r>
            <a:r>
              <a:rPr lang="en-US" altLang="ja-JP" sz="1723" dirty="0">
                <a:solidFill>
                  <a:prstClr val="black"/>
                </a:solidFill>
                <a:latin typeface="HG丸ｺﾞｼｯｸM-PRO" panose="020F0600000000000000" pitchFamily="50" charset="-128"/>
                <a:ea typeface="HG丸ｺﾞｼｯｸM-PRO" panose="020F0600000000000000" pitchFamily="50" charset="-128"/>
              </a:rPr>
              <a:t>14</a:t>
            </a:r>
            <a:r>
              <a:rPr lang="ja-JP" altLang="en-US" sz="1723" dirty="0">
                <a:solidFill>
                  <a:prstClr val="black"/>
                </a:solidFill>
                <a:latin typeface="HG丸ｺﾞｼｯｸM-PRO" panose="020F0600000000000000" pitchFamily="50" charset="-128"/>
                <a:ea typeface="HG丸ｺﾞｼｯｸM-PRO" panose="020F0600000000000000" pitchFamily="50" charset="-128"/>
              </a:rPr>
              <a:t>日にシニアステーション千束で敬老祭を行いました！</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その中でフラダンス発表会が開催されました。</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シニアステーション千束のフラダンス教室に通われている方々、</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シニアステーション田園調布のフラダンス教室に通われている方々、</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フラダンス教室の伊藤先生とそのお友達の方々が、日ごろの成果を</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発表されました。</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最後には見に来られている方々も一緒に「ふるさと」に合わせて</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フラダンスを行いました。</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329D9DB6-E8AC-F08D-7F81-AE6A02F52325}"/>
              </a:ext>
            </a:extLst>
          </p:cNvPr>
          <p:cNvPicPr>
            <a:picLocks/>
          </p:cNvPicPr>
          <p:nvPr/>
        </p:nvPicPr>
        <p:blipFill>
          <a:blip r:embed="rId3">
            <a:extLst>
              <a:ext uri="{28A0092B-C50C-407E-A947-70E740481C1C}">
                <a14:useLocalDpi xmlns:a14="http://schemas.microsoft.com/office/drawing/2010/main" val="0"/>
              </a:ext>
            </a:extLst>
          </a:blip>
          <a:srcRect l="11412" r="4084"/>
          <a:stretch/>
        </p:blipFill>
        <p:spPr>
          <a:xfrm>
            <a:off x="8007293" y="2614961"/>
            <a:ext cx="3603692" cy="2540308"/>
          </a:xfrm>
          <a:prstGeom prst="rect">
            <a:avLst/>
          </a:prstGeom>
        </p:spPr>
      </p:pic>
      <p:pic>
        <p:nvPicPr>
          <p:cNvPr id="11" name="図 10">
            <a:extLst>
              <a:ext uri="{FF2B5EF4-FFF2-40B4-BE49-F238E27FC236}">
                <a16:creationId xmlns:a16="http://schemas.microsoft.com/office/drawing/2014/main" id="{B820F74B-E6A3-CE9E-DE20-807FBAC79F45}"/>
              </a:ext>
            </a:extLst>
          </p:cNvPr>
          <p:cNvPicPr>
            <a:picLocks/>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1015" y="5145707"/>
            <a:ext cx="3603692" cy="2540308"/>
          </a:xfrm>
          <a:prstGeom prst="rect">
            <a:avLst/>
          </a:prstGeom>
        </p:spPr>
      </p:pic>
      <p:sp>
        <p:nvSpPr>
          <p:cNvPr id="12" name="テキスト ボックス 11">
            <a:extLst>
              <a:ext uri="{FF2B5EF4-FFF2-40B4-BE49-F238E27FC236}">
                <a16:creationId xmlns:a16="http://schemas.microsoft.com/office/drawing/2014/main" id="{A945F540-DB36-A20D-95D9-08B13A6B5AAD}"/>
              </a:ext>
            </a:extLst>
          </p:cNvPr>
          <p:cNvSpPr txBox="1"/>
          <p:nvPr/>
        </p:nvSpPr>
        <p:spPr>
          <a:xfrm>
            <a:off x="4158912" y="5155269"/>
            <a:ext cx="3840000" cy="2478564"/>
          </a:xfrm>
          <a:prstGeom prst="rect">
            <a:avLst/>
          </a:prstGeom>
          <a:noFill/>
          <a:ln>
            <a:solidFill>
              <a:schemeClr val="tx1"/>
            </a:solidFill>
          </a:ln>
        </p:spPr>
        <p:txBody>
          <a:bodyPr wrap="square" rtlCol="0">
            <a:spAutoFit/>
          </a:bodyPr>
          <a:lstStyle/>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作品展では地域の方々が作成された作品やシニアステーション千束で</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開催している手作業系講座で制作</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した「靴下人形」や「絵手紙」</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「やさしい折り紙」の作品を展示</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いたしました</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どの作品も個性豊かで、見学に来られた皆様も作品の丁寧さや可愛さに感心</a:t>
            </a:r>
            <a:r>
              <a:rPr lang="ja-JP" altLang="en-US" sz="1723">
                <a:solidFill>
                  <a:prstClr val="black"/>
                </a:solidFill>
                <a:latin typeface="HG丸ｺﾞｼｯｸM-PRO" panose="020F0600000000000000" pitchFamily="50" charset="-128"/>
                <a:ea typeface="HG丸ｺﾞｼｯｸM-PRO" panose="020F0600000000000000" pitchFamily="50" charset="-128"/>
              </a:rPr>
              <a:t>されていました</a:t>
            </a:r>
            <a:endParaRPr lang="ja-JP" altLang="en-US" sz="1723"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4" name="図 13">
            <a:extLst>
              <a:ext uri="{FF2B5EF4-FFF2-40B4-BE49-F238E27FC236}">
                <a16:creationId xmlns:a16="http://schemas.microsoft.com/office/drawing/2014/main" id="{4CB9C6A4-E7B3-F552-328A-2A2DB8E86C1D}"/>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7889" t="9495" r="4778" b="9208"/>
          <a:stretch/>
        </p:blipFill>
        <p:spPr>
          <a:xfrm>
            <a:off x="8019364" y="5162778"/>
            <a:ext cx="3603692" cy="2540308"/>
          </a:xfrm>
          <a:prstGeom prst="rect">
            <a:avLst/>
          </a:prstGeom>
        </p:spPr>
      </p:pic>
      <p:sp>
        <p:nvSpPr>
          <p:cNvPr id="15" name="テキスト ボックス 14">
            <a:extLst>
              <a:ext uri="{FF2B5EF4-FFF2-40B4-BE49-F238E27FC236}">
                <a16:creationId xmlns:a16="http://schemas.microsoft.com/office/drawing/2014/main" id="{310C0620-7C48-F4E1-7FA5-4403BC5985CF}"/>
              </a:ext>
            </a:extLst>
          </p:cNvPr>
          <p:cNvSpPr txBox="1"/>
          <p:nvPr/>
        </p:nvSpPr>
        <p:spPr>
          <a:xfrm>
            <a:off x="555218" y="7695575"/>
            <a:ext cx="3603692" cy="2828916"/>
          </a:xfrm>
          <a:prstGeom prst="rect">
            <a:avLst/>
          </a:prstGeom>
          <a:noFill/>
          <a:ln>
            <a:solidFill>
              <a:schemeClr val="tx1"/>
            </a:solidFill>
          </a:ln>
        </p:spPr>
        <p:txBody>
          <a:bodyPr wrap="square" rtlCol="0">
            <a:spAutoFit/>
          </a:bodyPr>
          <a:lstStyle/>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　運動系プログラム</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「骨盤底筋体操ヨガ」</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「スポーツ吹き矢」「ボッチャ」</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「みんなの健康体操」</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「プリベンションダンス＆椅子ヨガ」</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「呼吸を深めるやさしい椅子ヨガ」</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「ズンバゴールド」「フラダンス」</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「ラジオ体操・棒体操」</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「ゆるゆるストレッチ」</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「四つ葉のクローバー」</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「手のひら健康バレー」</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460" dirty="0">
                <a:solidFill>
                  <a:prstClr val="black"/>
                </a:solidFill>
                <a:latin typeface="HG丸ｺﾞｼｯｸM-PRO" panose="020F0600000000000000" pitchFamily="50" charset="-128"/>
                <a:ea typeface="HG丸ｺﾞｼｯｸM-PRO" panose="020F0600000000000000" pitchFamily="50" charset="-128"/>
              </a:rPr>
              <a:t>「カムカム体操」「わのわ健康体操」</a:t>
            </a:r>
            <a:endParaRPr lang="en-US" altLang="ja-JP" sz="1460" dirty="0">
              <a:solidFill>
                <a:prstClr val="black"/>
              </a:solidFill>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8AEB4A22-474F-B2A4-D0C6-B3E2E160BF33}"/>
              </a:ext>
            </a:extLst>
          </p:cNvPr>
          <p:cNvSpPr txBox="1"/>
          <p:nvPr/>
        </p:nvSpPr>
        <p:spPr>
          <a:xfrm>
            <a:off x="8007293" y="7727143"/>
            <a:ext cx="3603692" cy="2794739"/>
          </a:xfrm>
          <a:prstGeom prst="rect">
            <a:avLst/>
          </a:prstGeom>
          <a:noFill/>
          <a:ln>
            <a:solidFill>
              <a:schemeClr val="tx1"/>
            </a:solidFill>
          </a:ln>
        </p:spPr>
        <p:txBody>
          <a:bodyPr wrap="square" rtlCol="0">
            <a:spAutoFit/>
          </a:bodyPr>
          <a:lstStyle/>
          <a:p>
            <a:pPr defTabSz="750265"/>
            <a:r>
              <a:rPr lang="ja-JP" altLang="en-US" sz="2790" dirty="0">
                <a:solidFill>
                  <a:prstClr val="black"/>
                </a:solidFill>
                <a:latin typeface="HG丸ｺﾞｼｯｸM-PRO" panose="020F0600000000000000" pitchFamily="50" charset="-128"/>
                <a:ea typeface="HG丸ｺﾞｼｯｸM-PRO" panose="020F0600000000000000" pitchFamily="50" charset="-128"/>
              </a:rPr>
              <a:t>シニアステーション</a:t>
            </a:r>
            <a:r>
              <a:rPr lang="ja-JP" altLang="en-US" sz="2954" dirty="0">
                <a:solidFill>
                  <a:prstClr val="black"/>
                </a:solidFill>
                <a:latin typeface="HG丸ｺﾞｼｯｸM-PRO" panose="020F0600000000000000" pitchFamily="50" charset="-128"/>
                <a:ea typeface="HG丸ｺﾞｼｯｸM-PRO" panose="020F0600000000000000" pitchFamily="50" charset="-128"/>
              </a:rPr>
              <a:t>千束では</a:t>
            </a:r>
            <a:endParaRPr lang="en-US" altLang="ja-JP" sz="2954"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2954" dirty="0">
                <a:solidFill>
                  <a:prstClr val="black"/>
                </a:solidFill>
                <a:latin typeface="HG丸ｺﾞｼｯｸM-PRO" panose="020F0600000000000000" pitchFamily="50" charset="-128"/>
                <a:ea typeface="HG丸ｺﾞｼｯｸM-PRO" panose="020F0600000000000000" pitchFamily="50" charset="-128"/>
              </a:rPr>
              <a:t>毎日様々な</a:t>
            </a:r>
            <a:endParaRPr lang="en-US" altLang="ja-JP" sz="2954"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2954" dirty="0">
                <a:solidFill>
                  <a:prstClr val="black"/>
                </a:solidFill>
                <a:latin typeface="HG丸ｺﾞｼｯｸM-PRO" panose="020F0600000000000000" pitchFamily="50" charset="-128"/>
                <a:ea typeface="HG丸ｺﾞｼｯｸM-PRO" panose="020F0600000000000000" pitchFamily="50" charset="-128"/>
              </a:rPr>
              <a:t>プログラムを開催しております</a:t>
            </a:r>
            <a:endParaRPr lang="en-US" altLang="ja-JP" sz="2954"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2954" dirty="0">
                <a:solidFill>
                  <a:prstClr val="black"/>
                </a:solidFill>
                <a:latin typeface="HG丸ｺﾞｼｯｸM-PRO" panose="020F0600000000000000" pitchFamily="50" charset="-128"/>
                <a:ea typeface="HG丸ｺﾞｼｯｸM-PRO" panose="020F0600000000000000" pitchFamily="50" charset="-128"/>
              </a:rPr>
              <a:t>見学随時受付中</a:t>
            </a:r>
            <a:r>
              <a:rPr lang="ja-JP" altLang="en-US" sz="2790" dirty="0">
                <a:solidFill>
                  <a:prstClr val="black"/>
                </a:solidFill>
                <a:latin typeface="HG丸ｺﾞｼｯｸM-PRO" panose="020F0600000000000000" pitchFamily="50" charset="-128"/>
                <a:ea typeface="HG丸ｺﾞｼｯｸM-PRO" panose="020F0600000000000000" pitchFamily="50" charset="-128"/>
              </a:rPr>
              <a:t>！</a:t>
            </a:r>
          </a:p>
        </p:txBody>
      </p:sp>
      <p:sp>
        <p:nvSpPr>
          <p:cNvPr id="8" name="テキスト ボックス 7">
            <a:extLst>
              <a:ext uri="{FF2B5EF4-FFF2-40B4-BE49-F238E27FC236}">
                <a16:creationId xmlns:a16="http://schemas.microsoft.com/office/drawing/2014/main" id="{DA1C8232-B41F-D24A-CDDE-FEA53EE1A3A6}"/>
              </a:ext>
            </a:extLst>
          </p:cNvPr>
          <p:cNvSpPr txBox="1"/>
          <p:nvPr/>
        </p:nvSpPr>
        <p:spPr>
          <a:xfrm>
            <a:off x="4193999" y="10626577"/>
            <a:ext cx="3803151" cy="2781211"/>
          </a:xfrm>
          <a:prstGeom prst="rect">
            <a:avLst/>
          </a:prstGeom>
          <a:noFill/>
          <a:ln>
            <a:solidFill>
              <a:schemeClr val="tx1"/>
            </a:solidFill>
          </a:ln>
        </p:spPr>
        <p:txBody>
          <a:bodyPr wrap="square" rtlCol="0">
            <a:spAutoFit/>
          </a:bodyPr>
          <a:lstStyle/>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文化系プログラム</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「メロディで世界一周」</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「懐かしの歌を歌いましょう」</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「音楽療法士と歌おう」</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「脳トレ講座」「朗読、声出し」</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「げんごろう式健康朗読講座」</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「チョコット英会話」</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「楽しい絵手紙」</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「素敵なおりがみアート」</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「切手整理ボランティア」</a:t>
            </a:r>
            <a:endParaRPr lang="en-US" altLang="ja-JP" sz="1575"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575" dirty="0">
                <a:solidFill>
                  <a:prstClr val="black"/>
                </a:solidFill>
                <a:latin typeface="HG丸ｺﾞｼｯｸM-PRO" panose="020F0600000000000000" pitchFamily="50" charset="-128"/>
                <a:ea typeface="HG丸ｺﾞｼｯｸM-PRO" panose="020F0600000000000000" pitchFamily="50" charset="-128"/>
              </a:rPr>
              <a:t>「楽しいコーラス」など</a:t>
            </a:r>
          </a:p>
        </p:txBody>
      </p:sp>
      <p:pic>
        <p:nvPicPr>
          <p:cNvPr id="13" name="図 12">
            <a:extLst>
              <a:ext uri="{FF2B5EF4-FFF2-40B4-BE49-F238E27FC236}">
                <a16:creationId xmlns:a16="http://schemas.microsoft.com/office/drawing/2014/main" id="{F106D112-81C9-28EB-64E0-F0968756F921}"/>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8007293" y="10604839"/>
            <a:ext cx="3603692" cy="2837767"/>
          </a:xfrm>
          <a:prstGeom prst="rect">
            <a:avLst/>
          </a:prstGeom>
        </p:spPr>
      </p:pic>
      <p:sp>
        <p:nvSpPr>
          <p:cNvPr id="16" name="テキスト ボックス 15">
            <a:extLst>
              <a:ext uri="{FF2B5EF4-FFF2-40B4-BE49-F238E27FC236}">
                <a16:creationId xmlns:a16="http://schemas.microsoft.com/office/drawing/2014/main" id="{4A5361D1-A9DD-750C-DA04-3CAE3F6B3206}"/>
              </a:ext>
            </a:extLst>
          </p:cNvPr>
          <p:cNvSpPr txBox="1"/>
          <p:nvPr/>
        </p:nvSpPr>
        <p:spPr>
          <a:xfrm>
            <a:off x="825534" y="14591555"/>
            <a:ext cx="8540190" cy="1152880"/>
          </a:xfrm>
          <a:prstGeom prst="rect">
            <a:avLst/>
          </a:prstGeom>
          <a:noFill/>
          <a:ln>
            <a:solidFill>
              <a:schemeClr val="tx1"/>
            </a:solidFill>
          </a:ln>
        </p:spPr>
        <p:txBody>
          <a:bodyPr wrap="square" rtlCol="0">
            <a:spAutoFit/>
          </a:bodyPr>
          <a:lstStyle/>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令和</a:t>
            </a:r>
            <a:r>
              <a:rPr lang="en-US" altLang="ja-JP" sz="1723" dirty="0">
                <a:solidFill>
                  <a:prstClr val="black"/>
                </a:solidFill>
                <a:latin typeface="HG丸ｺﾞｼｯｸM-PRO" panose="020F0600000000000000" pitchFamily="50" charset="-128"/>
                <a:ea typeface="HG丸ｺﾞｼｯｸM-PRO" panose="020F0600000000000000" pitchFamily="50" charset="-128"/>
              </a:rPr>
              <a:t>6</a:t>
            </a:r>
            <a:r>
              <a:rPr lang="ja-JP" altLang="en-US" sz="1723" dirty="0">
                <a:solidFill>
                  <a:prstClr val="black"/>
                </a:solidFill>
                <a:latin typeface="HG丸ｺﾞｼｯｸM-PRO" panose="020F0600000000000000" pitchFamily="50" charset="-128"/>
                <a:ea typeface="HG丸ｺﾞｼｯｸM-PRO" panose="020F0600000000000000" pitchFamily="50" charset="-128"/>
              </a:rPr>
              <a:t>年１月にオープンしてもうすぐ一年が経ちます。</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たくさんの地域の方々に参加して頂きありがとうございます。</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これからももっと地域の方々に楽しんで頂けるプログラムを開催いたします。</a:t>
            </a:r>
            <a:endParaRPr lang="en-US" altLang="ja-JP" sz="1723"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723" dirty="0">
                <a:solidFill>
                  <a:prstClr val="black"/>
                </a:solidFill>
                <a:latin typeface="HG丸ｺﾞｼｯｸM-PRO" panose="020F0600000000000000" pitchFamily="50" charset="-128"/>
                <a:ea typeface="HG丸ｺﾞｼｯｸM-PRO" panose="020F0600000000000000" pitchFamily="50" charset="-128"/>
              </a:rPr>
              <a:t>今後ともよろしくお願いいたします。</a:t>
            </a:r>
          </a:p>
        </p:txBody>
      </p:sp>
      <p:sp>
        <p:nvSpPr>
          <p:cNvPr id="17" name="テキスト ボックス 16">
            <a:extLst>
              <a:ext uri="{FF2B5EF4-FFF2-40B4-BE49-F238E27FC236}">
                <a16:creationId xmlns:a16="http://schemas.microsoft.com/office/drawing/2014/main" id="{D63F79E7-F966-03CB-3EAD-E49F8CE16155}"/>
              </a:ext>
            </a:extLst>
          </p:cNvPr>
          <p:cNvSpPr txBox="1"/>
          <p:nvPr/>
        </p:nvSpPr>
        <p:spPr>
          <a:xfrm>
            <a:off x="825534" y="13569521"/>
            <a:ext cx="8680911" cy="799321"/>
          </a:xfrm>
          <a:prstGeom prst="rect">
            <a:avLst/>
          </a:prstGeom>
          <a:noFill/>
        </p:spPr>
        <p:txBody>
          <a:bodyPr wrap="square" rtlCol="0">
            <a:spAutoFit/>
          </a:bodyPr>
          <a:lstStyle/>
          <a:p>
            <a:pPr defTabSz="750265"/>
            <a:r>
              <a:rPr lang="ja-JP" altLang="en-US" sz="2297" dirty="0">
                <a:solidFill>
                  <a:prstClr val="black"/>
                </a:solidFill>
                <a:latin typeface="HG丸ｺﾞｼｯｸM-PRO" panose="020F0600000000000000" pitchFamily="50" charset="-128"/>
                <a:ea typeface="HG丸ｺﾞｼｯｸM-PRO" panose="020F0600000000000000" pitchFamily="50" charset="-128"/>
              </a:rPr>
              <a:t>各プログラムのお申し込みは原則シニアステーション千束での</a:t>
            </a:r>
            <a:endParaRPr lang="en-US" altLang="ja-JP" sz="2297"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2297" dirty="0">
                <a:solidFill>
                  <a:prstClr val="black"/>
                </a:solidFill>
                <a:latin typeface="HG丸ｺﾞｼｯｸM-PRO" panose="020F0600000000000000" pitchFamily="50" charset="-128"/>
                <a:ea typeface="HG丸ｺﾞｼｯｸM-PRO" panose="020F0600000000000000" pitchFamily="50" charset="-128"/>
              </a:rPr>
              <a:t>来所での申し込みになります。</a:t>
            </a:r>
          </a:p>
        </p:txBody>
      </p:sp>
      <p:pic>
        <p:nvPicPr>
          <p:cNvPr id="19" name="図 18">
            <a:extLst>
              <a:ext uri="{FF2B5EF4-FFF2-40B4-BE49-F238E27FC236}">
                <a16:creationId xmlns:a16="http://schemas.microsoft.com/office/drawing/2014/main" id="{69F8DBF6-7EAE-BED0-333E-8477F1E9C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2312" y="13764478"/>
            <a:ext cx="1654154" cy="1654154"/>
          </a:xfrm>
          <a:prstGeom prst="rect">
            <a:avLst/>
          </a:prstGeom>
        </p:spPr>
      </p:pic>
      <p:pic>
        <p:nvPicPr>
          <p:cNvPr id="21" name="図 20">
            <a:extLst>
              <a:ext uri="{FF2B5EF4-FFF2-40B4-BE49-F238E27FC236}">
                <a16:creationId xmlns:a16="http://schemas.microsoft.com/office/drawing/2014/main" id="{8BF821A5-A957-D0F7-80D3-653BDBE789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9112" y="15484191"/>
            <a:ext cx="1368701" cy="691170"/>
          </a:xfrm>
          <a:prstGeom prst="rect">
            <a:avLst/>
          </a:prstGeom>
        </p:spPr>
      </p:pic>
      <p:pic>
        <p:nvPicPr>
          <p:cNvPr id="23" name="図 22">
            <a:extLst>
              <a:ext uri="{FF2B5EF4-FFF2-40B4-BE49-F238E27FC236}">
                <a16:creationId xmlns:a16="http://schemas.microsoft.com/office/drawing/2014/main" id="{5B918E6C-BBDE-2B4D-AFEF-A06995B6E682}"/>
              </a:ext>
            </a:extLst>
          </p:cNvPr>
          <p:cNvPicPr>
            <a:picLocks/>
          </p:cNvPicPr>
          <p:nvPr/>
        </p:nvPicPr>
        <p:blipFill>
          <a:blip r:embed="rId11">
            <a:extLst>
              <a:ext uri="{28A0092B-C50C-407E-A947-70E740481C1C}">
                <a14:useLocalDpi xmlns:a14="http://schemas.microsoft.com/office/drawing/2010/main" val="0"/>
              </a:ext>
            </a:extLst>
          </a:blip>
          <a:srcRect l="3497" t="-22" r="-753" b="22"/>
          <a:stretch/>
        </p:blipFill>
        <p:spPr>
          <a:xfrm>
            <a:off x="4175575" y="7719060"/>
            <a:ext cx="3840000" cy="2894769"/>
          </a:xfrm>
          <a:prstGeom prst="rect">
            <a:avLst/>
          </a:prstGeom>
        </p:spPr>
      </p:pic>
      <p:sp>
        <p:nvSpPr>
          <p:cNvPr id="18" name="テキスト ボックス 17">
            <a:extLst>
              <a:ext uri="{FF2B5EF4-FFF2-40B4-BE49-F238E27FC236}">
                <a16:creationId xmlns:a16="http://schemas.microsoft.com/office/drawing/2014/main" id="{E3D6A326-2DA4-5B0A-7A9E-8F725B5C840E}"/>
              </a:ext>
            </a:extLst>
          </p:cNvPr>
          <p:cNvSpPr txBox="1"/>
          <p:nvPr/>
        </p:nvSpPr>
        <p:spPr>
          <a:xfrm>
            <a:off x="3005429" y="7228265"/>
            <a:ext cx="1145103" cy="395365"/>
          </a:xfrm>
          <a:prstGeom prst="rect">
            <a:avLst/>
          </a:prstGeom>
          <a:solidFill>
            <a:schemeClr val="accent4">
              <a:lumMod val="60000"/>
              <a:lumOff val="40000"/>
            </a:schemeClr>
          </a:solidFill>
          <a:ln>
            <a:solidFill>
              <a:schemeClr val="tx1"/>
            </a:solidFill>
          </a:ln>
        </p:spPr>
        <p:txBody>
          <a:bodyPr wrap="square">
            <a:spAutoFit/>
          </a:bodyPr>
          <a:lstStyle/>
          <a:p>
            <a:pPr algn="ctr" defTabSz="750265"/>
            <a:r>
              <a:rPr lang="ja-JP" altLang="en-US" sz="1969" b="1" dirty="0">
                <a:solidFill>
                  <a:prstClr val="black"/>
                </a:solidFill>
                <a:latin typeface="HG丸ｺﾞｼｯｸM-PRO" panose="020F0600000000000000" pitchFamily="50" charset="-128"/>
                <a:ea typeface="HG丸ｺﾞｼｯｸM-PRO" panose="020F0600000000000000" pitchFamily="50" charset="-128"/>
              </a:rPr>
              <a:t>作品展</a:t>
            </a:r>
          </a:p>
        </p:txBody>
      </p:sp>
      <p:sp>
        <p:nvSpPr>
          <p:cNvPr id="20" name="テキスト ボックス 19">
            <a:extLst>
              <a:ext uri="{FF2B5EF4-FFF2-40B4-BE49-F238E27FC236}">
                <a16:creationId xmlns:a16="http://schemas.microsoft.com/office/drawing/2014/main" id="{04682304-F7C9-404C-7272-84284A7577A7}"/>
              </a:ext>
            </a:extLst>
          </p:cNvPr>
          <p:cNvSpPr txBox="1"/>
          <p:nvPr/>
        </p:nvSpPr>
        <p:spPr>
          <a:xfrm>
            <a:off x="10074985" y="7281303"/>
            <a:ext cx="1536000" cy="395365"/>
          </a:xfrm>
          <a:prstGeom prst="rect">
            <a:avLst/>
          </a:prstGeom>
          <a:solidFill>
            <a:schemeClr val="accent4">
              <a:lumMod val="60000"/>
              <a:lumOff val="40000"/>
            </a:schemeClr>
          </a:solidFill>
          <a:ln>
            <a:solidFill>
              <a:schemeClr val="tx1"/>
            </a:solidFill>
          </a:ln>
        </p:spPr>
        <p:txBody>
          <a:bodyPr wrap="square" rtlCol="0">
            <a:spAutoFit/>
          </a:bodyPr>
          <a:lstStyle/>
          <a:p>
            <a:pPr algn="ctr" defTabSz="750265"/>
            <a:r>
              <a:rPr lang="ja-JP" altLang="en-US" sz="1969" b="1" dirty="0">
                <a:solidFill>
                  <a:prstClr val="black"/>
                </a:solidFill>
                <a:latin typeface="HG丸ｺﾞｼｯｸM-PRO" panose="020F0600000000000000" pitchFamily="50" charset="-128"/>
                <a:ea typeface="HG丸ｺﾞｼｯｸM-PRO" panose="020F0600000000000000" pitchFamily="50" charset="-128"/>
              </a:rPr>
              <a:t>靴下人形</a:t>
            </a:r>
            <a:endParaRPr lang="ja-JP" altLang="en-US" sz="2297"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2" name="テキスト ボックス 21">
            <a:extLst>
              <a:ext uri="{FF2B5EF4-FFF2-40B4-BE49-F238E27FC236}">
                <a16:creationId xmlns:a16="http://schemas.microsoft.com/office/drawing/2014/main" id="{F2AFFF31-F5D3-1591-91F2-E2DB2D98F721}"/>
              </a:ext>
            </a:extLst>
          </p:cNvPr>
          <p:cNvSpPr txBox="1"/>
          <p:nvPr/>
        </p:nvSpPr>
        <p:spPr>
          <a:xfrm>
            <a:off x="10193139" y="4493410"/>
            <a:ext cx="1417846" cy="622606"/>
          </a:xfrm>
          <a:prstGeom prst="rect">
            <a:avLst/>
          </a:prstGeom>
          <a:solidFill>
            <a:schemeClr val="accent4">
              <a:lumMod val="60000"/>
              <a:lumOff val="40000"/>
            </a:schemeClr>
          </a:solidFill>
          <a:ln>
            <a:solidFill>
              <a:schemeClr val="tx1"/>
            </a:solidFill>
          </a:ln>
        </p:spPr>
        <p:txBody>
          <a:bodyPr wrap="square" rtlCol="0">
            <a:spAutoFit/>
          </a:bodyPr>
          <a:lstStyle/>
          <a:p>
            <a:pPr algn="ctr" defTabSz="750265"/>
            <a:r>
              <a:rPr lang="ja-JP" altLang="en-US" sz="1723" b="1" dirty="0">
                <a:solidFill>
                  <a:prstClr val="black"/>
                </a:solidFill>
                <a:latin typeface="HG丸ｺﾞｼｯｸM-PRO" panose="020F0600000000000000" pitchFamily="50" charset="-128"/>
                <a:ea typeface="HG丸ｺﾞｼｯｸM-PRO" panose="020F0600000000000000" pitchFamily="50" charset="-128"/>
              </a:rPr>
              <a:t>フラダンス発表会</a:t>
            </a:r>
            <a:endParaRPr lang="ja-JP" altLang="en-US" sz="1805"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4" name="テキスト ボックス 23">
            <a:extLst>
              <a:ext uri="{FF2B5EF4-FFF2-40B4-BE49-F238E27FC236}">
                <a16:creationId xmlns:a16="http://schemas.microsoft.com/office/drawing/2014/main" id="{ECF4F094-8022-3D59-8290-9B6F58453C30}"/>
              </a:ext>
            </a:extLst>
          </p:cNvPr>
          <p:cNvSpPr txBox="1"/>
          <p:nvPr/>
        </p:nvSpPr>
        <p:spPr>
          <a:xfrm>
            <a:off x="6862191" y="9955762"/>
            <a:ext cx="1145103" cy="597343"/>
          </a:xfrm>
          <a:prstGeom prst="rect">
            <a:avLst/>
          </a:prstGeom>
          <a:solidFill>
            <a:schemeClr val="accent4">
              <a:lumMod val="60000"/>
              <a:lumOff val="40000"/>
            </a:schemeClr>
          </a:solidFill>
          <a:ln>
            <a:solidFill>
              <a:schemeClr val="tx1"/>
            </a:solidFill>
          </a:ln>
        </p:spPr>
        <p:txBody>
          <a:bodyPr wrap="square">
            <a:spAutoFit/>
          </a:bodyPr>
          <a:lstStyle/>
          <a:p>
            <a:pPr algn="ctr" defTabSz="750265"/>
            <a:r>
              <a:rPr lang="ja-JP" altLang="en-US" sz="1641" b="1" dirty="0">
                <a:solidFill>
                  <a:prstClr val="black"/>
                </a:solidFill>
                <a:latin typeface="HG丸ｺﾞｼｯｸM-PRO" panose="020F0600000000000000" pitchFamily="50" charset="-128"/>
                <a:ea typeface="HG丸ｺﾞｼｯｸM-PRO" panose="020F0600000000000000" pitchFamily="50" charset="-128"/>
              </a:rPr>
              <a:t>スポーツ吹き矢</a:t>
            </a:r>
          </a:p>
        </p:txBody>
      </p:sp>
      <p:sp>
        <p:nvSpPr>
          <p:cNvPr id="25" name="テキスト ボックス 24">
            <a:extLst>
              <a:ext uri="{FF2B5EF4-FFF2-40B4-BE49-F238E27FC236}">
                <a16:creationId xmlns:a16="http://schemas.microsoft.com/office/drawing/2014/main" id="{0E50FC5F-168B-3C24-088D-1A3B5EB5B17E}"/>
              </a:ext>
            </a:extLst>
          </p:cNvPr>
          <p:cNvSpPr txBox="1"/>
          <p:nvPr/>
        </p:nvSpPr>
        <p:spPr>
          <a:xfrm>
            <a:off x="10606677" y="12792761"/>
            <a:ext cx="1004308" cy="622606"/>
          </a:xfrm>
          <a:prstGeom prst="rect">
            <a:avLst/>
          </a:prstGeom>
          <a:solidFill>
            <a:schemeClr val="accent4">
              <a:lumMod val="60000"/>
              <a:lumOff val="40000"/>
            </a:schemeClr>
          </a:solidFill>
          <a:ln>
            <a:solidFill>
              <a:schemeClr val="tx1"/>
            </a:solidFill>
          </a:ln>
        </p:spPr>
        <p:txBody>
          <a:bodyPr wrap="square">
            <a:spAutoFit/>
          </a:bodyPr>
          <a:lstStyle/>
          <a:p>
            <a:pPr algn="ctr" defTabSz="750265"/>
            <a:r>
              <a:rPr lang="ja-JP" altLang="en-US" sz="1723" b="1" dirty="0">
                <a:solidFill>
                  <a:prstClr val="black"/>
                </a:solidFill>
                <a:latin typeface="HG丸ｺﾞｼｯｸM-PRO" panose="020F0600000000000000" pitchFamily="50" charset="-128"/>
                <a:ea typeface="HG丸ｺﾞｼｯｸM-PRO" panose="020F0600000000000000" pitchFamily="50" charset="-128"/>
              </a:rPr>
              <a:t>絵手紙教室</a:t>
            </a:r>
          </a:p>
        </p:txBody>
      </p:sp>
      <p:pic>
        <p:nvPicPr>
          <p:cNvPr id="10" name="図 9">
            <a:extLst>
              <a:ext uri="{FF2B5EF4-FFF2-40B4-BE49-F238E27FC236}">
                <a16:creationId xmlns:a16="http://schemas.microsoft.com/office/drawing/2014/main" id="{6B1354F0-9CCA-C6B0-D91B-00C8AE955C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883" y="10638520"/>
            <a:ext cx="3603692" cy="2835692"/>
          </a:xfrm>
          <a:prstGeom prst="rect">
            <a:avLst/>
          </a:prstGeom>
        </p:spPr>
      </p:pic>
      <p:sp>
        <p:nvSpPr>
          <p:cNvPr id="26" name="テキスト ボックス 25">
            <a:extLst>
              <a:ext uri="{FF2B5EF4-FFF2-40B4-BE49-F238E27FC236}">
                <a16:creationId xmlns:a16="http://schemas.microsoft.com/office/drawing/2014/main" id="{1CBD140B-19CE-0126-76B7-47715A442249}"/>
              </a:ext>
            </a:extLst>
          </p:cNvPr>
          <p:cNvSpPr txBox="1"/>
          <p:nvPr/>
        </p:nvSpPr>
        <p:spPr>
          <a:xfrm>
            <a:off x="2828398" y="12811000"/>
            <a:ext cx="1347177" cy="597343"/>
          </a:xfrm>
          <a:prstGeom prst="rect">
            <a:avLst/>
          </a:prstGeom>
          <a:solidFill>
            <a:schemeClr val="accent4">
              <a:lumMod val="60000"/>
              <a:lumOff val="40000"/>
            </a:schemeClr>
          </a:solidFill>
          <a:ln>
            <a:solidFill>
              <a:schemeClr val="tx1"/>
            </a:solidFill>
          </a:ln>
        </p:spPr>
        <p:txBody>
          <a:bodyPr wrap="square" rtlCol="0">
            <a:spAutoFit/>
          </a:bodyPr>
          <a:lstStyle/>
          <a:p>
            <a:pPr defTabSz="750265"/>
            <a:r>
              <a:rPr lang="ja-JP" altLang="en-US" sz="1641" dirty="0">
                <a:solidFill>
                  <a:prstClr val="black"/>
                </a:solidFill>
                <a:latin typeface="HG丸ｺﾞｼｯｸM-PRO" panose="020F0600000000000000" pitchFamily="50" charset="-128"/>
                <a:ea typeface="HG丸ｺﾞｼｯｸM-PRO" panose="020F0600000000000000" pitchFamily="50" charset="-128"/>
              </a:rPr>
              <a:t>手のひら</a:t>
            </a:r>
            <a:endParaRPr lang="en-US" altLang="ja-JP" sz="1641" dirty="0">
              <a:solidFill>
                <a:prstClr val="black"/>
              </a:solidFill>
              <a:latin typeface="HG丸ｺﾞｼｯｸM-PRO" panose="020F0600000000000000" pitchFamily="50" charset="-128"/>
              <a:ea typeface="HG丸ｺﾞｼｯｸM-PRO" panose="020F0600000000000000" pitchFamily="50" charset="-128"/>
            </a:endParaRPr>
          </a:p>
          <a:p>
            <a:pPr defTabSz="750265"/>
            <a:r>
              <a:rPr lang="ja-JP" altLang="en-US" sz="1641" dirty="0">
                <a:solidFill>
                  <a:prstClr val="black"/>
                </a:solidFill>
                <a:latin typeface="HG丸ｺﾞｼｯｸM-PRO" panose="020F0600000000000000" pitchFamily="50" charset="-128"/>
                <a:ea typeface="HG丸ｺﾞｼｯｸM-PRO" panose="020F0600000000000000" pitchFamily="50" charset="-128"/>
              </a:rPr>
              <a:t>健康バレー</a:t>
            </a:r>
          </a:p>
        </p:txBody>
      </p:sp>
    </p:spTree>
    <p:extLst>
      <p:ext uri="{BB962C8B-B14F-4D97-AF65-F5344CB8AC3E}">
        <p14:creationId xmlns:p14="http://schemas.microsoft.com/office/powerpoint/2010/main" val="1135782520"/>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427</Words>
  <Application>Microsoft Office PowerPoint</Application>
  <PresentationFormat>ユーザー設定</PresentationFormat>
  <Paragraphs>64</Paragraphs>
  <Slides>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HG丸ｺﾞｼｯｸM-PRO</vt:lpstr>
      <vt:lpstr>游ゴシック</vt:lpstr>
      <vt:lpstr>Arial</vt:lpstr>
      <vt:lpstr>Calibri</vt:lpstr>
      <vt:lpstr>Calibri Light</vt:lpstr>
      <vt:lpstr>2_Office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千束 包括</dc:creator>
  <cp:lastModifiedBy>千束 包括</cp:lastModifiedBy>
  <cp:revision>1</cp:revision>
  <dcterms:created xsi:type="dcterms:W3CDTF">2024-11-15T08:25:00Z</dcterms:created>
  <dcterms:modified xsi:type="dcterms:W3CDTF">2024-11-15T08:25:58Z</dcterms:modified>
</cp:coreProperties>
</file>