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6D"/>
    <a:srgbClr val="FFF9B1"/>
    <a:srgbClr val="FFF100"/>
    <a:srgbClr val="906E30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32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43" b="1"/>
          <a:stretch/>
        </p:blipFill>
        <p:spPr>
          <a:xfrm>
            <a:off x="0" y="10321463"/>
            <a:ext cx="7775575" cy="63846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43" b="1"/>
          <a:stretch/>
        </p:blipFill>
        <p:spPr>
          <a:xfrm rot="10800000">
            <a:off x="-4950" y="-42746"/>
            <a:ext cx="7775575" cy="63846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898" y="386549"/>
            <a:ext cx="7569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東京都訪問看護教育ステーション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・田園調布医師会立訪問看護ステーション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東邦大学地域連携教育支援センター共催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172" y="639714"/>
            <a:ext cx="2059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交流会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52531" y="689618"/>
            <a:ext cx="503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</a:t>
            </a: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原点回帰</a:t>
            </a:r>
            <a:r>
              <a:rPr kumimoji="1"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－看護の技を見つめ直す－」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930" y="1269489"/>
            <a:ext cx="7755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ご自宅に伺う訪問看護は、「こんにちは～」とドアを開けたところから始まっています。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利用者だけでなく、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ご自宅の様子や家族の表情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なども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観察しながら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総合的に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アセスメントし、その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方々の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暮らしを大切にした看護を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実施して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います。そんな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訪問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看護師の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実践場面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の動画を見ながら、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いっしょに看護の技を見つめ直しませんか。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" y="7641787"/>
            <a:ext cx="7765677" cy="18573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交流会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前日にミーティング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URL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をメールでお送りします。当日朝になっても届かない場合は、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東邦大学地域連携教育支援センター（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☎03-3762-9264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または、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03-6715-5278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）までご連絡ください。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交流会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当日</a:t>
            </a:r>
            <a:r>
              <a:rPr lang="ja-JP" altLang="en-US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前日にメールでお知らせした「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ZOOM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」にアクセス。直接アプリを起動せず、必ずミーティング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URL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より起動してください。（開始時間の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分前からアクセスできます）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③申し込みフォームで入力した名前（フルネーム）を入力してください。お名前で出席確認させていただきます。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④顔の見える関係づくりをしたいので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ZOOM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ではカメラを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ON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にしてください。</a:t>
            </a:r>
            <a:endParaRPr lang="en-US" altLang="ja-JP" sz="13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⑤</a:t>
            </a:r>
            <a:r>
              <a:rPr lang="en-US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ZOOM</a:t>
            </a:r>
            <a:r>
              <a:rPr lang="ja-JP" altLang="ja-JP" sz="13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が初めての方や接続に不安な方など、お手伝いしますので申し込みの際お知らせください。　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endParaRPr kumimoji="1" lang="ja-JP" altLang="en-US" sz="1400" dirty="0">
              <a:latin typeface="EPSON 太角ゴシック体Ｂ" panose="020B0709000000000000" pitchFamily="49" charset="-128"/>
              <a:ea typeface="EPSON 太角ゴシック体Ｂ" panose="020B0709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30" y="2248328"/>
            <a:ext cx="7100356" cy="16478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参加対象者：</a:t>
            </a:r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訪問看護にはじめて従事している方、訪問看護に興味のある方 </a:t>
            </a:r>
            <a:endParaRPr kumimoji="1" lang="en-US" altLang="ja-JP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先着順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参加費：無料</a:t>
            </a:r>
            <a:endParaRPr kumimoji="1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申込方法：以下にアクセスまたは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QR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コードを読み取り、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申込フォームよりお申込みください。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https://forms.gle/BRZphBVnfkXzUXso6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4457" y="9457828"/>
            <a:ext cx="7765677" cy="12768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お問い合わせ】</a:t>
            </a:r>
          </a:p>
          <a:p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・東京都訪問看護教育ステーション　田園調布医師会立訪問看護ステーション</a:t>
            </a: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田中千賀子　０７０－６６４４－０７３５</a:t>
            </a:r>
          </a:p>
          <a:p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・東邦大学地域連携教育支援センター（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☎03-3762-9264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または、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03-6715-5278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  <a:p>
            <a:endParaRPr kumimoji="1" lang="ja-JP" altLang="en-US" sz="1400" dirty="0">
              <a:latin typeface="EPSON 太角ゴシック体Ｂ" panose="020B0709000000000000" pitchFamily="49" charset="-128"/>
              <a:ea typeface="EPSON 太角ゴシック体Ｂ" panose="020B0709000000000000" pitchFamily="49" charset="-128"/>
            </a:endParaRPr>
          </a:p>
        </p:txBody>
      </p:sp>
      <p:pic>
        <p:nvPicPr>
          <p:cNvPr id="15" name="図 14" descr="zoomマーク に対する画像結果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2" y="6819480"/>
            <a:ext cx="647065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"/>
          <p:cNvSpPr txBox="1"/>
          <p:nvPr/>
        </p:nvSpPr>
        <p:spPr>
          <a:xfrm>
            <a:off x="1451348" y="6915249"/>
            <a:ext cx="5429250" cy="59478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参加者は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ZOOM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アプリのダウンロード</a:t>
            </a:r>
            <a:r>
              <a:rPr lang="en-US" sz="1050" kern="100" dirty="0" err="1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AppStore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もしくは</a:t>
            </a:r>
            <a:r>
              <a:rPr lang="en-US" sz="1050" kern="100" dirty="0" err="1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GooglePlay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でアプリ「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ZOOM Cloud Meetings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」をダウンロードしてください。</a:t>
            </a:r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類似アプリが多数ありますのでご注意ください。</a:t>
            </a:r>
          </a:p>
        </p:txBody>
      </p:sp>
      <p:pic>
        <p:nvPicPr>
          <p:cNvPr id="17" name="図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913" y="2497582"/>
            <a:ext cx="1285875" cy="1285875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31868" y="4235318"/>
            <a:ext cx="3714418" cy="2580550"/>
          </a:xfrm>
          <a:prstGeom prst="roundRect">
            <a:avLst/>
          </a:prstGeom>
          <a:noFill/>
          <a:ln w="28575">
            <a:solidFill>
              <a:srgbClr val="009B6D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834" y="4332711"/>
            <a:ext cx="3811259" cy="23224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2020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18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)1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9:00</a:t>
            </a:r>
            <a:r>
              <a:rPr lang="ja-JP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20:00</a:t>
            </a: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テーマ：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ベッド上でもできる清潔ケア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‐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入浴できない利用者の気持ちよい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ケアを考えよう‐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動画内容：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清潔ケア選択のためのアセスメント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手浴、ベット上でのシャワー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浴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口腔内吸引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ja-JP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014107" y="1190104"/>
            <a:ext cx="5696625" cy="0"/>
          </a:xfrm>
          <a:prstGeom prst="line">
            <a:avLst/>
          </a:prstGeom>
          <a:ln w="38100">
            <a:solidFill>
              <a:srgbClr val="009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476463" y="426984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第 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 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endParaRPr kumimoji="1" lang="ja-JP" altLang="en-US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13398" y="4235318"/>
            <a:ext cx="3714418" cy="2580550"/>
          </a:xfrm>
          <a:prstGeom prst="roundRect">
            <a:avLst/>
          </a:prstGeom>
          <a:noFill/>
          <a:ln w="28575">
            <a:solidFill>
              <a:srgbClr val="009B6D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50321" y="4342045"/>
            <a:ext cx="3714418" cy="23224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en-US" altLang="ja-JP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2020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12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kumimoji="1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)1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9:00</a:t>
            </a:r>
            <a:r>
              <a:rPr lang="ja-JP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20:00</a:t>
            </a: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テーマ：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家族と共に行う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清潔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ケア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‐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終末期のケア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を考えよう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‐</a:t>
            </a:r>
          </a:p>
          <a:p>
            <a:endParaRPr lang="ja-JP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動画内容：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状態変化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のアセスメント、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熱布清拭　ベット上での着替え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腎ろう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皮下点滴</a:t>
            </a:r>
          </a:p>
          <a:p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99530" y="4276777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第 </a:t>
            </a:r>
            <a:r>
              <a:rPr kumimoji="1"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 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endParaRPr kumimoji="1" lang="ja-JP" altLang="en-US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70326" y="3702936"/>
            <a:ext cx="822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参加する回にチェックを入れてお申込みください</a:t>
            </a:r>
            <a:endParaRPr kumimoji="1" lang="en-US" altLang="ja-JP" sz="1400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２回ともお申込み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可能です。ぜひご検討ください！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73" y="2041878"/>
            <a:ext cx="982584" cy="98258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1689637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340</TotalTime>
  <Words>520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EPSON 太角ゴシック体Ｂ</vt:lpstr>
      <vt:lpstr>ＭＳ 明朝</vt:lpstr>
      <vt:lpstr>Arial</vt:lpstr>
      <vt:lpstr>Calibri</vt:lpstr>
      <vt:lpstr>Calibri Light</vt:lpstr>
      <vt:lpstr>Century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chikako tanaka</cp:lastModifiedBy>
  <cp:revision>45</cp:revision>
  <cp:lastPrinted>2020-10-26T07:34:05Z</cp:lastPrinted>
  <dcterms:created xsi:type="dcterms:W3CDTF">2013-08-07T01:16:52Z</dcterms:created>
  <dcterms:modified xsi:type="dcterms:W3CDTF">2020-10-28T12:23:35Z</dcterms:modified>
</cp:coreProperties>
</file>